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69" r:id="rId6"/>
    <p:sldId id="268" r:id="rId7"/>
    <p:sldId id="270" r:id="rId8"/>
    <p:sldId id="271" r:id="rId9"/>
    <p:sldId id="266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69" autoAdjust="0"/>
    <p:restoredTop sz="94633"/>
  </p:normalViewPr>
  <p:slideViewPr>
    <p:cSldViewPr snapToGrid="0">
      <p:cViewPr varScale="1">
        <p:scale>
          <a:sx n="100" d="100"/>
          <a:sy n="100" d="100"/>
        </p:scale>
        <p:origin x="102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7602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chen JI" userId="ac6374aaeb1c26bc" providerId="LiveId" clId="{D7B66EAF-3B6B-4731-B732-259A5B77096B}"/>
    <pc:docChg chg="modMainMaster">
      <pc:chgData name="Yuchen JI" userId="ac6374aaeb1c26bc" providerId="LiveId" clId="{D7B66EAF-3B6B-4731-B732-259A5B77096B}" dt="2026-04-03T07:31:29.035" v="3" actId="20577"/>
      <pc:docMkLst>
        <pc:docMk/>
      </pc:docMkLst>
      <pc:sldMasterChg chg="modSldLayout">
        <pc:chgData name="Yuchen JI" userId="ac6374aaeb1c26bc" providerId="LiveId" clId="{D7B66EAF-3B6B-4731-B732-259A5B77096B}" dt="2026-04-03T07:31:29.035" v="3" actId="20577"/>
        <pc:sldMasterMkLst>
          <pc:docMk/>
          <pc:sldMasterMk cId="3053678783" sldId="2147484118"/>
        </pc:sldMasterMkLst>
        <pc:sldLayoutChg chg="modSp mod">
          <pc:chgData name="Yuchen JI" userId="ac6374aaeb1c26bc" providerId="LiveId" clId="{D7B66EAF-3B6B-4731-B732-259A5B77096B}" dt="2026-04-03T07:31:07.615" v="1" actId="20577"/>
          <pc:sldLayoutMkLst>
            <pc:docMk/>
            <pc:sldMasterMk cId="3053678783" sldId="2147484118"/>
            <pc:sldLayoutMk cId="3208880521" sldId="2147484119"/>
          </pc:sldLayoutMkLst>
          <pc:spChg chg="mod">
            <ac:chgData name="Yuchen JI" userId="ac6374aaeb1c26bc" providerId="LiveId" clId="{D7B66EAF-3B6B-4731-B732-259A5B77096B}" dt="2026-04-03T07:31:07.615" v="1" actId="20577"/>
            <ac:spMkLst>
              <pc:docMk/>
              <pc:sldMasterMk cId="3053678783" sldId="2147484118"/>
              <pc:sldLayoutMk cId="3208880521" sldId="2147484119"/>
              <ac:spMk id="10" creationId="{00000000-0000-0000-0000-000000000000}"/>
            </ac:spMkLst>
          </pc:spChg>
        </pc:sldLayoutChg>
        <pc:sldLayoutChg chg="modSp mod">
          <pc:chgData name="Yuchen JI" userId="ac6374aaeb1c26bc" providerId="LiveId" clId="{D7B66EAF-3B6B-4731-B732-259A5B77096B}" dt="2026-04-03T07:31:29.035" v="3" actId="20577"/>
          <pc:sldLayoutMkLst>
            <pc:docMk/>
            <pc:sldMasterMk cId="3053678783" sldId="2147484118"/>
            <pc:sldLayoutMk cId="4263495507" sldId="2147484127"/>
          </pc:sldLayoutMkLst>
          <pc:spChg chg="mod">
            <ac:chgData name="Yuchen JI" userId="ac6374aaeb1c26bc" providerId="LiveId" clId="{D7B66EAF-3B6B-4731-B732-259A5B77096B}" dt="2026-04-03T07:31:29.035" v="3" actId="20577"/>
            <ac:spMkLst>
              <pc:docMk/>
              <pc:sldMasterMk cId="3053678783" sldId="2147484118"/>
              <pc:sldLayoutMk cId="4263495507" sldId="2147484127"/>
              <ac:spMk id="5" creationId="{D8DC0315-BF63-D517-D3C7-AA2BEFA867B9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E5EFE2-4344-4DED-A6EF-8F624C6375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8F0A7-56EE-4ABE-B1E9-143E3F374A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78E34-DAFB-43CA-A22B-09360E1C3B77}" type="datetimeFigureOut">
              <a:rPr lang="en-US" smtClean="0"/>
              <a:t>4/3/2026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94672-7846-4655-8023-DFBF1B4AAB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7172C-C214-490F-ABA9-68DA91469BF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28735-7A55-44AE-95C1-19DF3221C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62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E1535-F2DD-4C12-AC14-2690CC4BC15E}" type="datetimeFigureOut">
              <a:rPr lang="zh-CN" altLang="en-US" smtClean="0"/>
              <a:t>2026/4/3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C2178C-2BCB-4B9C-ADFC-F7838FD4AC8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3010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8599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8733-3DEC-4B87-AD6E-AFEF26CEF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endParaRPr lang="en-GB" altLang="zh-CN" baseline="30000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0" name="Text Box 4"/>
          <p:cNvSpPr txBox="1">
            <a:spLocks noChangeArrowheads="1"/>
          </p:cNvSpPr>
          <p:nvPr userDrawn="1"/>
        </p:nvSpPr>
        <p:spPr bwMode="auto">
          <a:xfrm>
            <a:off x="4793856" y="62486"/>
            <a:ext cx="6769100" cy="1399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C</a:t>
            </a:r>
            <a:r>
              <a:rPr lang="en-US" altLang="zh-C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ATS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</a:t>
            </a:r>
            <a:r>
              <a:rPr lang="en-US" altLang="zh-C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6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200" b="1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</a:t>
            </a:r>
            <a:r>
              <a:rPr lang="en-US" altLang="zh-CN" sz="2200" b="1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</a:t>
            </a:r>
            <a:r>
              <a:rPr lang="en-GB" sz="2200" b="1" baseline="30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CIRP </a:t>
            </a:r>
            <a:r>
              <a:rPr lang="en-GB" sz="2200" b="1" kern="1200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onference on</a:t>
            </a:r>
            <a:endParaRPr lang="it-IT" sz="22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US" altLang="zh-CN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SSEMBLY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US" altLang="zh-CN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ECHNOLOGIES</a:t>
            </a:r>
            <a:r>
              <a:rPr lang="en-GB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AND</a:t>
            </a:r>
            <a:r>
              <a:rPr lang="en-GB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US" altLang="zh-CN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S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YSTEMS</a:t>
            </a:r>
            <a:endParaRPr lang="it-IT" sz="22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27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-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30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April 202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6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|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Hong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Kong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|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China</a:t>
            </a:r>
            <a:endParaRPr lang="en-GB" sz="22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E3AF2DD5-C8E7-F8F6-10E5-87A4C74FE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354" y="76068"/>
            <a:ext cx="1372634" cy="1372634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B4573024-0B1F-8FAE-1851-A415975640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31" b="26406"/>
          <a:stretch>
            <a:fillRect/>
          </a:stretch>
        </p:blipFill>
        <p:spPr>
          <a:xfrm>
            <a:off x="-52608" y="0"/>
            <a:ext cx="3226114" cy="152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8805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8733-3DEC-4B87-AD6E-AFEF26CEF1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076486"/>
            <a:ext cx="9144000" cy="1538242"/>
          </a:xfrm>
          <a:prstGeom prst="rect">
            <a:avLst/>
          </a:prstGeom>
        </p:spPr>
        <p:txBody>
          <a:bodyPr anchor="b"/>
          <a:lstStyle>
            <a:lvl1pPr algn="ctr">
              <a:defRPr sz="6000" b="1" cap="none" spc="0">
                <a:ln>
                  <a:noFill/>
                </a:ln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343F5-31FC-4BA7-ADFB-611037D760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802736"/>
            <a:ext cx="9144000" cy="1335264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altLang="zh-CN" u="sng" dirty="0"/>
              <a:t>Author A</a:t>
            </a:r>
            <a:r>
              <a:rPr lang="en-GB" altLang="zh-CN" u="sng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  </a:t>
            </a:r>
            <a:r>
              <a:rPr lang="en-GB" altLang="zh-CN" i="1" dirty="0"/>
              <a:t>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9BEB662-4469-43C4-9221-D70AA3D70CAB}"/>
              </a:ext>
            </a:extLst>
          </p:cNvPr>
          <p:cNvSpPr txBox="1">
            <a:spLocks/>
          </p:cNvSpPr>
          <p:nvPr userDrawn="1"/>
        </p:nvSpPr>
        <p:spPr>
          <a:xfrm>
            <a:off x="1524000" y="1692543"/>
            <a:ext cx="9144000" cy="1070343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 cap="none" spc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THANK YOU!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D8DC0315-BF63-D517-D3C7-AA2BEFA867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793856" y="62486"/>
            <a:ext cx="6769100" cy="1399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Aft>
                <a:spcPts val="200"/>
              </a:spcAft>
            </a:pP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CIRP C</a:t>
            </a:r>
            <a:r>
              <a:rPr lang="en-US" altLang="zh-C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ATS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20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</a:t>
            </a:r>
            <a:r>
              <a:rPr lang="en-US" altLang="zh-CN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6</a:t>
            </a:r>
            <a:r>
              <a:rPr lang="it-IT" sz="22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Conference</a:t>
            </a:r>
          </a:p>
          <a:p>
            <a:pPr algn="l" eaLnBrk="0" hangingPunct="0">
              <a:spcAft>
                <a:spcPts val="200"/>
              </a:spcAft>
            </a:pPr>
            <a:r>
              <a:rPr lang="en-GB" sz="2200" b="1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</a:t>
            </a:r>
            <a:r>
              <a:rPr lang="en-US" altLang="zh-CN" sz="2200" b="1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1</a:t>
            </a:r>
            <a:r>
              <a:rPr lang="en-GB" sz="2200" b="1" baseline="300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th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CIRP </a:t>
            </a:r>
            <a:r>
              <a:rPr lang="en-GB" sz="2200" b="1" kern="1200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onference on</a:t>
            </a:r>
            <a:endParaRPr lang="it-IT" sz="22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US" altLang="zh-CN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SSEMBLY</a:t>
            </a:r>
            <a:r>
              <a:rPr lang="en-GB" sz="2200" b="1" cap="none" baseline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US" altLang="zh-CN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T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ECHNOLOGIES</a:t>
            </a:r>
            <a:r>
              <a:rPr lang="en-GB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AND</a:t>
            </a:r>
            <a:r>
              <a:rPr lang="en-GB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 </a:t>
            </a:r>
            <a:r>
              <a:rPr lang="en-US" altLang="zh-CN" sz="2200" b="1" cap="none" baseline="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S</a:t>
            </a:r>
            <a:r>
              <a:rPr lang="en-US" altLang="zh-CN" sz="2200" b="1" cap="none" baseline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YSTEMS</a:t>
            </a:r>
            <a:endParaRPr lang="it-IT" sz="2200" b="1" cap="none" baseline="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  <a:p>
            <a:pPr algn="l" eaLnBrk="0" hangingPunct="0">
              <a:spcAft>
                <a:spcPts val="200"/>
              </a:spcAft>
            </a:pP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27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-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30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GB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April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202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6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|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Hong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Kong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|</a:t>
            </a:r>
            <a:r>
              <a:rPr lang="zh-CN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 </a:t>
            </a:r>
            <a:r>
              <a:rPr lang="en-US" altLang="zh-CN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" panose="020F0502020204030204" pitchFamily="34" charset="0"/>
                <a:ea typeface="Adobe Myungjo Std M" panose="02020600000000000000" pitchFamily="18" charset="-128"/>
                <a:cs typeface="Calibri" panose="020F0502020204030204" pitchFamily="34" charset="0"/>
              </a:rPr>
              <a:t>China</a:t>
            </a:r>
            <a:endParaRPr lang="en-GB" sz="22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Adobe Myungjo Std M" panose="02020600000000000000" pitchFamily="18" charset="-128"/>
              <a:cs typeface="Calibri" panose="020F0502020204030204" pitchFamily="34" charset="0"/>
            </a:endParaRPr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1515875B-3758-1238-2570-AC11FFDB722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648366"/>
            <a:ext cx="11880000" cy="1"/>
          </a:xfrm>
          <a:prstGeom prst="line">
            <a:avLst/>
          </a:prstGeom>
          <a:noFill/>
          <a:ln w="762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F65E7E2F-885E-93F0-F208-AA44B3F3A1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354" y="76068"/>
            <a:ext cx="1372634" cy="1372634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4D82F00D-5673-4999-0275-B0B5BF9D36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31" b="26406"/>
          <a:stretch>
            <a:fillRect/>
          </a:stretch>
        </p:blipFill>
        <p:spPr>
          <a:xfrm>
            <a:off x="-52608" y="0"/>
            <a:ext cx="3226114" cy="152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4955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5A2D5-4E2F-418D-A43A-249C4FB21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00" y="1618719"/>
            <a:ext cx="11977674" cy="4558244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Footer Placeholder 5">
            <a:extLst>
              <a:ext uri="{FF2B5EF4-FFF2-40B4-BE49-F238E27FC236}">
                <a16:creationId xmlns:a16="http://schemas.microsoft.com/office/drawing/2014/main" id="{6885F688-6814-4280-A4DB-9E7047A49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  <a:noFill/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 dirty="0"/>
              <a:t>Author A., Author B., </a:t>
            </a:r>
            <a:r>
              <a:rPr lang="en-GB" altLang="zh-CN" i="1" dirty="0"/>
              <a:t>Paper Title</a:t>
            </a:r>
            <a:endParaRPr lang="zh-CN" altLang="en-US" i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A1D0B2-D5E1-4F5C-85CD-F2A9F4F9A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943" y="93332"/>
            <a:ext cx="8415776" cy="7133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18" y="96662"/>
            <a:ext cx="722826" cy="706677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  <p:sp>
        <p:nvSpPr>
          <p:cNvPr id="5" name="Line 9">
            <a:extLst>
              <a:ext uri="{FF2B5EF4-FFF2-40B4-BE49-F238E27FC236}">
                <a16:creationId xmlns:a16="http://schemas.microsoft.com/office/drawing/2014/main" id="{0EB1C4E0-9355-D2F7-139B-E82508E554D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011872"/>
            <a:ext cx="219275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638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E10-9393-496E-9B9C-83721D6A2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303D5-9EC6-49AD-ADE4-A6D96ABD1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73BD550D-3A8C-4B0E-BC03-EFFD46772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31" y="90000"/>
            <a:ext cx="720000" cy="720000"/>
          </a:xfrm>
          <a:prstGeom prst="rect">
            <a:avLst/>
          </a:prstGeom>
        </p:spPr>
      </p:pic>
      <p:pic>
        <p:nvPicPr>
          <p:cNvPr id="15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6" name="Line 9"/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10618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ED1D2-A998-4BAF-977D-C78F8358432A}"/>
              </a:ext>
            </a:extLst>
          </p:cNvPr>
          <p:cNvSpPr>
            <a:spLocks noGrp="1"/>
          </p:cNvSpPr>
          <p:nvPr userDrawn="1">
            <p:ph sz="half" idx="1"/>
          </p:nvPr>
        </p:nvSpPr>
        <p:spPr>
          <a:xfrm>
            <a:off x="90237" y="1620000"/>
            <a:ext cx="5929563" cy="4624889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10905-6DCF-4F4E-B04B-F8607C87EE7C}"/>
              </a:ext>
            </a:extLst>
          </p:cNvPr>
          <p:cNvSpPr>
            <a:spLocks noGrp="1"/>
          </p:cNvSpPr>
          <p:nvPr userDrawn="1">
            <p:ph sz="half" idx="2"/>
          </p:nvPr>
        </p:nvSpPr>
        <p:spPr>
          <a:xfrm>
            <a:off x="6172200" y="1620000"/>
            <a:ext cx="5929562" cy="4624889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3E7A30D6-E951-496F-8A9A-F5A9933D65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31" y="90000"/>
            <a:ext cx="720000" cy="720000"/>
          </a:xfrm>
          <a:prstGeom prst="rect">
            <a:avLst/>
          </a:prstGeom>
        </p:spPr>
      </p:pic>
      <p:pic>
        <p:nvPicPr>
          <p:cNvPr id="8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433031DB-D167-4497-B4F4-CD8D76112D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18DFFF-72F0-5481-B414-B20A69AE2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943" y="93332"/>
            <a:ext cx="8415776" cy="7133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Line 9">
            <a:extLst>
              <a:ext uri="{FF2B5EF4-FFF2-40B4-BE49-F238E27FC236}">
                <a16:creationId xmlns:a16="http://schemas.microsoft.com/office/drawing/2014/main" id="{4678E4E1-4A49-61D0-5A25-D1CEC7625C6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011872"/>
            <a:ext cx="219275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877C2486-8818-1DE0-1311-75A107D9D60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538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171AC-0215-4F21-AA05-C0DC34BDD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976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22994F-61BF-414A-BF8F-C93738B5E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976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8DF2F9C-F15F-4454-901A-EBC7F20482F9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194400" y="1620000"/>
            <a:ext cx="59076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A247CCA-A849-43D3-B298-672566DE74BE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6194400" y="2505075"/>
            <a:ext cx="5907600" cy="3684588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91E47645-633F-4E28-8658-4E2E6E8BF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4" name="CasellaDiTesto 13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382FBC6E-FAF5-2670-E484-9EAD9DF51D1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9" name="Immagine 6">
            <a:extLst>
              <a:ext uri="{FF2B5EF4-FFF2-40B4-BE49-F238E27FC236}">
                <a16:creationId xmlns:a16="http://schemas.microsoft.com/office/drawing/2014/main" id="{3651FE4F-CEFF-79B8-CD3E-252B02A052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31" y="90000"/>
            <a:ext cx="720000" cy="720000"/>
          </a:xfrm>
          <a:prstGeom prst="rect">
            <a:avLst/>
          </a:prstGeom>
        </p:spPr>
      </p:pic>
      <p:pic>
        <p:nvPicPr>
          <p:cNvPr id="15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7A2C57A1-20DD-2841-84D9-04D90CDF345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838D58E0-8F71-6FD7-1DA9-3D76E2E37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943" y="93332"/>
            <a:ext cx="8415776" cy="7133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103F5629-FD86-F487-084D-E7A606B53F2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011872"/>
            <a:ext cx="219275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4087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C6B99719-B139-4C20-B92A-FB2E82B107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00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B8C48878-F594-46F8-AB59-26AD2D12194C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0000" y="2510120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AA7828D4-EFD7-4FBB-8A8C-0FE77295D3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53428" y="1681199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F8EDF094-4200-40C5-8B09-2D6A75927B60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153428" y="2510119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88D76455-1D25-4CD4-9CA0-9E31F9EE24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16855" y="1681198"/>
            <a:ext cx="3888000" cy="7482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FFD71EB5-D4D7-4B50-B806-67AA4C1906B2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216855" y="2509462"/>
            <a:ext cx="3888000" cy="35169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7451B09-7F08-4F1C-9232-1952B5861113}"/>
              </a:ext>
            </a:extLst>
          </p:cNvPr>
          <p:cNvCxnSpPr/>
          <p:nvPr userDrawn="1"/>
        </p:nvCxnSpPr>
        <p:spPr>
          <a:xfrm>
            <a:off x="4065714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33FD324-2D60-4BC8-8B81-4D38FCCD6059}"/>
              </a:ext>
            </a:extLst>
          </p:cNvPr>
          <p:cNvCxnSpPr/>
          <p:nvPr userDrawn="1"/>
        </p:nvCxnSpPr>
        <p:spPr>
          <a:xfrm>
            <a:off x="8129142" y="1681199"/>
            <a:ext cx="0" cy="434520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E8B9DAFD-A83A-4D66-8CD2-9DA67F63197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8" name="CasellaDiTesto 17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  <p:pic>
        <p:nvPicPr>
          <p:cNvPr id="4" name="Immagine 6">
            <a:extLst>
              <a:ext uri="{FF2B5EF4-FFF2-40B4-BE49-F238E27FC236}">
                <a16:creationId xmlns:a16="http://schemas.microsoft.com/office/drawing/2014/main" id="{3DAF4551-D37C-F53F-F6E1-30A39B7300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31" y="90000"/>
            <a:ext cx="720000" cy="720000"/>
          </a:xfrm>
          <a:prstGeom prst="rect">
            <a:avLst/>
          </a:prstGeom>
        </p:spPr>
      </p:pic>
      <p:pic>
        <p:nvPicPr>
          <p:cNvPr id="5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9234087C-57FE-1727-F54E-86DBCE3FA29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54B40D9-4B6A-64FB-873B-B554C190B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943" y="93332"/>
            <a:ext cx="8415776" cy="7133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Line 9">
            <a:extLst>
              <a:ext uri="{FF2B5EF4-FFF2-40B4-BE49-F238E27FC236}">
                <a16:creationId xmlns:a16="http://schemas.microsoft.com/office/drawing/2014/main" id="{3D70D399-2B9F-9CD8-3B33-5A3F0F08E75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011872"/>
            <a:ext cx="219275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8" name="Line 9">
            <a:extLst>
              <a:ext uri="{FF2B5EF4-FFF2-40B4-BE49-F238E27FC236}">
                <a16:creationId xmlns:a16="http://schemas.microsoft.com/office/drawing/2014/main" id="{0D2DBBB3-D26A-7F49-62BF-3CC005C2658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898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0831A6D-E881-4030-9CAE-ADD9A10CFEA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41313" y="2000250"/>
            <a:ext cx="11469687" cy="3960813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BF8AA518-6CF8-4ADE-B535-C54F5219A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1" name="CasellaDiTesto 10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  <p:pic>
        <p:nvPicPr>
          <p:cNvPr id="4" name="Immagine 6">
            <a:extLst>
              <a:ext uri="{FF2B5EF4-FFF2-40B4-BE49-F238E27FC236}">
                <a16:creationId xmlns:a16="http://schemas.microsoft.com/office/drawing/2014/main" id="{BF95C446-C054-0D8E-5FC2-F3268A8F3A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31" y="90000"/>
            <a:ext cx="720000" cy="720000"/>
          </a:xfrm>
          <a:prstGeom prst="rect">
            <a:avLst/>
          </a:prstGeom>
        </p:spPr>
      </p:pic>
      <p:pic>
        <p:nvPicPr>
          <p:cNvPr id="7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1AF76161-E8EE-33F8-B1D6-2EED7E51B5F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E377648C-1DA7-AC24-0FF0-CB6350A19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943" y="93332"/>
            <a:ext cx="8415776" cy="7133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5803B1BB-3B28-E027-5BE7-D17D4680F9A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011872"/>
            <a:ext cx="219275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4" name="Line 9">
            <a:extLst>
              <a:ext uri="{FF2B5EF4-FFF2-40B4-BE49-F238E27FC236}">
                <a16:creationId xmlns:a16="http://schemas.microsoft.com/office/drawing/2014/main" id="{0336CA64-680B-B82D-1A08-88E225EEA37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4840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FA857-BD8E-401B-BD65-5E68214E1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8C9BB-E097-4AD8-A4C8-6E3CE9423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936DECCD-91AE-40FB-824A-AB2C3E8F2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0" name="CasellaDiTesto 9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  <p:pic>
        <p:nvPicPr>
          <p:cNvPr id="6" name="Immagine 6">
            <a:extLst>
              <a:ext uri="{FF2B5EF4-FFF2-40B4-BE49-F238E27FC236}">
                <a16:creationId xmlns:a16="http://schemas.microsoft.com/office/drawing/2014/main" id="{B9EADB05-475B-6406-6F1E-43A0E5FF8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31" y="90000"/>
            <a:ext cx="720000" cy="720000"/>
          </a:xfrm>
          <a:prstGeom prst="rect">
            <a:avLst/>
          </a:prstGeom>
        </p:spPr>
      </p:pic>
      <p:pic>
        <p:nvPicPr>
          <p:cNvPr id="12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2D80A9EF-1F58-B887-0AA1-24EB2F8EDD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7451947-FD11-007C-862C-76F0ED6A4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943" y="93332"/>
            <a:ext cx="8415776" cy="7133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Line 9">
            <a:extLst>
              <a:ext uri="{FF2B5EF4-FFF2-40B4-BE49-F238E27FC236}">
                <a16:creationId xmlns:a16="http://schemas.microsoft.com/office/drawing/2014/main" id="{43D635C6-60FE-B91C-E866-546C9A21813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011872"/>
            <a:ext cx="219275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sp>
        <p:nvSpPr>
          <p:cNvPr id="15" name="Line 9">
            <a:extLst>
              <a:ext uri="{FF2B5EF4-FFF2-40B4-BE49-F238E27FC236}">
                <a16:creationId xmlns:a16="http://schemas.microsoft.com/office/drawing/2014/main" id="{592C1F34-8FAC-2B67-84ED-387DD6920FB4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242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2F3A60-F73A-4E73-8F81-1779E06166C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1353800" y="6404157"/>
            <a:ext cx="68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2EA6C86-DF31-4F65-8F32-BF40E739A138}" type="slidenum">
              <a:rPr lang="it-IT" smtClean="0"/>
              <a:t>‹#›</a:t>
            </a:fld>
            <a:endParaRPr lang="it-IT" dirty="0"/>
          </a:p>
        </p:txBody>
      </p:sp>
      <p:sp>
        <p:nvSpPr>
          <p:cNvPr id="5" name="Line 9">
            <a:extLst>
              <a:ext uri="{FF2B5EF4-FFF2-40B4-BE49-F238E27FC236}">
                <a16:creationId xmlns:a16="http://schemas.microsoft.com/office/drawing/2014/main" id="{AFFDEB41-B5FD-271F-FC18-E251DD2D314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6207666"/>
            <a:ext cx="11880000" cy="1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  <p:pic>
        <p:nvPicPr>
          <p:cNvPr id="10" name="Immagine 6">
            <a:extLst>
              <a:ext uri="{FF2B5EF4-FFF2-40B4-BE49-F238E27FC236}">
                <a16:creationId xmlns:a16="http://schemas.microsoft.com/office/drawing/2014/main" id="{B54D89AA-1A29-3F11-7B9E-C11C9FF3D4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31" y="90000"/>
            <a:ext cx="720000" cy="720000"/>
          </a:xfrm>
          <a:prstGeom prst="rect">
            <a:avLst/>
          </a:prstGeom>
        </p:spPr>
      </p:pic>
      <p:pic>
        <p:nvPicPr>
          <p:cNvPr id="11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A9661905-9215-2911-C6F1-AADE739947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78" y="90000"/>
            <a:ext cx="720000" cy="7200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904BA3CD-D8D0-2FD2-B544-50667DD61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943" y="93332"/>
            <a:ext cx="8415776" cy="71333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A7E8CBFD-22A9-6428-C5FC-D962DE41232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56000" y="1011872"/>
            <a:ext cx="219275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7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5CD86-BAD3-4748-9526-5FAFCD0F9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18719"/>
            <a:ext cx="10515600" cy="4558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16" name="Footer Placeholder 5">
            <a:extLst>
              <a:ext uri="{FF2B5EF4-FFF2-40B4-BE49-F238E27FC236}">
                <a16:creationId xmlns:a16="http://schemas.microsoft.com/office/drawing/2014/main" id="{AC907200-FC85-423A-9087-10E627F84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04157"/>
            <a:ext cx="7315200" cy="365125"/>
          </a:xfrm>
          <a:prstGeom prst="rect">
            <a:avLst/>
          </a:prstGeom>
        </p:spPr>
        <p:txBody>
          <a:bodyPr/>
          <a:lstStyle>
            <a:lvl1pPr>
              <a:defRPr sz="2000" b="0">
                <a:solidFill>
                  <a:srgbClr val="C00000"/>
                </a:solidFill>
              </a:defRPr>
            </a:lvl1pPr>
          </a:lstStyle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1E185E2-568A-4656-9939-28CBCB252B2D}"/>
              </a:ext>
            </a:extLst>
          </p:cNvPr>
          <p:cNvSpPr txBox="1">
            <a:spLocks/>
          </p:cNvSpPr>
          <p:nvPr userDrawn="1"/>
        </p:nvSpPr>
        <p:spPr>
          <a:xfrm>
            <a:off x="2008900" y="90001"/>
            <a:ext cx="8023100" cy="1439999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8AFD90-C687-4913-B043-7BD69F9FE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225" y="90001"/>
            <a:ext cx="8415776" cy="13499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367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8" r:id="rId6"/>
    <p:sldLayoutId id="2147484124" r:id="rId7"/>
    <p:sldLayoutId id="2147484126" r:id="rId8"/>
    <p:sldLayoutId id="2147484129" r:id="rId9"/>
    <p:sldLayoutId id="2147484127" r:id="rId10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B9494-10A2-405C-A6F8-397BDC4EC9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dirty="0"/>
              <a:t>Paper Title</a:t>
            </a:r>
            <a:endParaRPr lang="zh-CN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030107-7B56-45D1-B27B-FC4052751A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endParaRPr lang="en-GB" altLang="zh-CN" dirty="0"/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D013BF-09AB-4D5D-92E3-ED8C8BA21C5A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344C79C-60C3-45BF-B230-86E326818D40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B236CC-5194-4BC8-86C6-CAF6A0A1ACB4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2127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FCE9CC-4C3B-4B6D-FB51-8EF2C0668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AF94558-BAD6-8715-4F23-716EEC6CD6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2CB359E2-FE13-E678-2BCD-B8900D0529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</p:spTree>
    <p:extLst>
      <p:ext uri="{BB962C8B-B14F-4D97-AF65-F5344CB8AC3E}">
        <p14:creationId xmlns:p14="http://schemas.microsoft.com/office/powerpoint/2010/main" val="660532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399DF1B-BC20-4E35-AC4E-CE849FB6D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C9029-998F-4F87-ABEE-20D278377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Paper Title</a:t>
            </a:r>
            <a:endParaRPr lang="zh-CN" alt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10B55243-E1BB-46C9-868B-9AECDAB6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4C05E-83A3-41D9-9A3B-488DDC33DA14}"/>
              </a:ext>
            </a:extLst>
          </p:cNvPr>
          <p:cNvSpPr/>
          <p:nvPr/>
        </p:nvSpPr>
        <p:spPr>
          <a:xfrm>
            <a:off x="2418347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C305BAD-8B6A-43B6-9C6D-DC72EF737367}"/>
              </a:ext>
            </a:extLst>
          </p:cNvPr>
          <p:cNvSpPr/>
          <p:nvPr/>
        </p:nvSpPr>
        <p:spPr>
          <a:xfrm>
            <a:off x="112780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CD3D4F9-4831-42E3-854A-9F8625D7EE4B}"/>
              </a:ext>
            </a:extLst>
          </p:cNvPr>
          <p:cNvSpPr/>
          <p:nvPr/>
        </p:nvSpPr>
        <p:spPr>
          <a:xfrm>
            <a:off x="1265563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84548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27866DC-64D4-1850-1D41-6F647D7AE3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407753-35D2-BED2-11A9-98221CB1AA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5488754-8040-BCED-7022-2C6D2B0E0A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0E042B32-74E7-9533-50F3-13AED9B7D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0711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CC56B2B3-7F83-7703-EEA3-FB30FB44EC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8D68636-2C87-838F-62B2-0A4FACC3C6B1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4401E5A-AFE6-A96E-31E9-E47CB77C0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48081BE-8417-481C-0063-0AB1D176E9FB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4FA622AC-8458-24C2-F8D1-7A5ABC1BBF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7062B527-7D73-3225-58A9-676CB79D1564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4701C7A-B733-E4C6-9ADE-80D1384F777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altLang="zh-CN"/>
              <a:t>Author A., Author B., </a:t>
            </a:r>
            <a:r>
              <a:rPr lang="en-GB" altLang="zh-CN" i="1"/>
              <a:t>Paper Title</a:t>
            </a:r>
            <a:endParaRPr lang="zh-CN" altLang="en-US" i="1" dirty="0"/>
          </a:p>
        </p:txBody>
      </p:sp>
      <p:sp>
        <p:nvSpPr>
          <p:cNvPr id="9" name="标题 8">
            <a:extLst>
              <a:ext uri="{FF2B5EF4-FFF2-40B4-BE49-F238E27FC236}">
                <a16:creationId xmlns:a16="http://schemas.microsoft.com/office/drawing/2014/main" id="{D398BE1E-698D-4D03-A646-7A3472157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40467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73CC02A-E4EB-4ED0-A624-FDA7FE648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0AF542-A822-492F-A39E-F2F54309E5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zh-CN" dirty="0"/>
              <a:t>Author A</a:t>
            </a:r>
            <a:r>
              <a:rPr lang="en-GB" altLang="zh-CN" baseline="30000" dirty="0"/>
              <a:t>a</a:t>
            </a:r>
            <a:r>
              <a:rPr lang="en-GB" altLang="zh-CN" dirty="0"/>
              <a:t>, Author B</a:t>
            </a:r>
            <a:r>
              <a:rPr lang="en-GB" altLang="zh-CN" baseline="30000" dirty="0"/>
              <a:t>b</a:t>
            </a:r>
            <a:r>
              <a:rPr lang="en-GB" altLang="zh-CN" dirty="0"/>
              <a:t>, Author C</a:t>
            </a:r>
            <a:r>
              <a:rPr lang="en-GB" altLang="zh-CN" baseline="30000" dirty="0"/>
              <a:t>c</a:t>
            </a:r>
            <a:r>
              <a:rPr lang="en-GB" altLang="zh-CN" dirty="0"/>
              <a:t>  (please underline presenting author)</a:t>
            </a:r>
          </a:p>
          <a:p>
            <a:r>
              <a:rPr lang="en-GB" altLang="zh-CN" baseline="30000" dirty="0" err="1"/>
              <a:t>a</a:t>
            </a:r>
            <a:r>
              <a:rPr lang="en-GB" altLang="zh-CN" dirty="0" err="1"/>
              <a:t>Affiliation</a:t>
            </a:r>
            <a:r>
              <a:rPr lang="en-GB" altLang="zh-CN" dirty="0"/>
              <a:t> Author A</a:t>
            </a:r>
          </a:p>
          <a:p>
            <a:r>
              <a:rPr lang="en-GB" altLang="zh-CN" baseline="30000" dirty="0" err="1"/>
              <a:t>b</a:t>
            </a:r>
            <a:r>
              <a:rPr lang="en-GB" altLang="zh-CN" dirty="0" err="1"/>
              <a:t>Affiliation</a:t>
            </a:r>
            <a:r>
              <a:rPr lang="en-GB" altLang="zh-CN" dirty="0"/>
              <a:t> Author B</a:t>
            </a:r>
          </a:p>
          <a:p>
            <a:r>
              <a:rPr lang="en-GB" altLang="zh-CN" baseline="30000" dirty="0" err="1"/>
              <a:t>c</a:t>
            </a:r>
            <a:r>
              <a:rPr lang="en-GB" altLang="zh-CN" dirty="0" err="1"/>
              <a:t>Affiliation</a:t>
            </a:r>
            <a:r>
              <a:rPr lang="en-GB" altLang="zh-CN" dirty="0"/>
              <a:t> Author C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267E36-1389-4B2B-9375-6C0C9905FE26}"/>
              </a:ext>
            </a:extLst>
          </p:cNvPr>
          <p:cNvSpPr/>
          <p:nvPr/>
        </p:nvSpPr>
        <p:spPr>
          <a:xfrm>
            <a:off x="6733070" y="6373428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…</a:t>
            </a:r>
            <a:endParaRPr lang="zh-CN" altLang="en-US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884C32-1B62-4A35-BA89-C1E8AD878077}"/>
              </a:ext>
            </a:extLst>
          </p:cNvPr>
          <p:cNvSpPr/>
          <p:nvPr/>
        </p:nvSpPr>
        <p:spPr>
          <a:xfrm>
            <a:off x="4427503" y="6373427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1</a:t>
            </a:r>
            <a:endParaRPr lang="zh-CN" altLang="en-US" sz="1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7EB13A-A8CF-4B01-A191-449008E3AF30}"/>
              </a:ext>
            </a:extLst>
          </p:cNvPr>
          <p:cNvSpPr/>
          <p:nvPr/>
        </p:nvSpPr>
        <p:spPr>
          <a:xfrm>
            <a:off x="5580286" y="6376133"/>
            <a:ext cx="1031428" cy="41257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zh-CN" sz="1400" dirty="0"/>
              <a:t>Affiliation Logo 2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75221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档" ma:contentTypeID="0x010100FEAD495440622445A2BFFF9ED5424CAC" ma:contentTypeVersion="3" ma:contentTypeDescription="新建文档。" ma:contentTypeScope="" ma:versionID="744bd0486a918c67f337f09a25ae431f">
  <xsd:schema xmlns:xsd="http://www.w3.org/2001/XMLSchema" xmlns:xs="http://www.w3.org/2001/XMLSchema" xmlns:p="http://schemas.microsoft.com/office/2006/metadata/properties" xmlns:ns3="5052c30a-3f7d-4a6b-85c4-0c42839b095d" targetNamespace="http://schemas.microsoft.com/office/2006/metadata/properties" ma:root="true" ma:fieldsID="b7a831ccc10ebb637129acd09038d71b" ns3:_="">
    <xsd:import namespace="5052c30a-3f7d-4a6b-85c4-0c42839b095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2c30a-3f7d-4a6b-85c4-0c42839b095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享对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享对象详细信息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享提示哈希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内容类型"/>
        <xsd:element ref="dc:title" minOccurs="0" maxOccurs="1" ma:index="4" ma:displayName="标题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A6C5A6-B81C-4177-80CA-C2ED1B4C367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656616-48B3-42FC-846F-285E5D991A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52c30a-3f7d-4a6b-85c4-0c42839b09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BFE5CE-6CB8-48E2-9735-C436823162E8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5052c30a-3f7d-4a6b-85c4-0c42839b095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3442</TotalTime>
  <Words>107</Words>
  <Application>Microsoft Office PowerPoint</Application>
  <PresentationFormat>宽屏</PresentationFormat>
  <Paragraphs>23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等线</vt:lpstr>
      <vt:lpstr>Arial</vt:lpstr>
      <vt:lpstr>Calibri</vt:lpstr>
      <vt:lpstr>Calibri Light</vt:lpstr>
      <vt:lpstr>Office Theme</vt:lpstr>
      <vt:lpstr>Paper Title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CIRP ICME Conference</dc:creator>
  <cp:lastModifiedBy>Yuchen JI</cp:lastModifiedBy>
  <cp:revision>74</cp:revision>
  <dcterms:created xsi:type="dcterms:W3CDTF">2018-01-24T06:22:27Z</dcterms:created>
  <dcterms:modified xsi:type="dcterms:W3CDTF">2026-04-03T07:31:39Z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0x010100FEAD495440622445A2BFFF9ED5424CAC</vt:lpwstr>
  </property>
  <property fmtid="{D5CDD505-2E9C-101B-9397-08002B2CF9AE}" pid="3" name="MSIP_Label_2ad0b24d-6422-44b0-b3de-abb3a9e8c81a_Enabled">
    <vt:lpwstr>true</vt:lpwstr>
  </property>
  <property fmtid="{D5CDD505-2E9C-101B-9397-08002B2CF9AE}" pid="4" name="MSIP_Label_2ad0b24d-6422-44b0-b3de-abb3a9e8c81a_SetDate">
    <vt:lpwstr>2023-06-14T15:20:13Z</vt:lpwstr>
  </property>
  <property fmtid="{D5CDD505-2E9C-101B-9397-08002B2CF9AE}" pid="5" name="MSIP_Label_2ad0b24d-6422-44b0-b3de-abb3a9e8c81a_Method">
    <vt:lpwstr>Standard</vt:lpwstr>
  </property>
  <property fmtid="{D5CDD505-2E9C-101B-9397-08002B2CF9AE}" pid="6" name="MSIP_Label_2ad0b24d-6422-44b0-b3de-abb3a9e8c81a_Name">
    <vt:lpwstr>defa4170-0d19-0005-0004-bc88714345d2</vt:lpwstr>
  </property>
  <property fmtid="{D5CDD505-2E9C-101B-9397-08002B2CF9AE}" pid="7" name="MSIP_Label_2ad0b24d-6422-44b0-b3de-abb3a9e8c81a_SiteId">
    <vt:lpwstr>2fcfe26a-bb62-46b0-b1e3-28f9da0c45fd</vt:lpwstr>
  </property>
  <property fmtid="{D5CDD505-2E9C-101B-9397-08002B2CF9AE}" pid="8" name="MSIP_Label_2ad0b24d-6422-44b0-b3de-abb3a9e8c81a_ActionId">
    <vt:lpwstr>86e46a22-2df1-408f-a0f9-677497d444e3</vt:lpwstr>
  </property>
  <property fmtid="{D5CDD505-2E9C-101B-9397-08002B2CF9AE}" pid="9" name="MSIP_Label_2ad0b24d-6422-44b0-b3de-abb3a9e8c81a_ContentBits">
    <vt:lpwstr>0</vt:lpwstr>
  </property>
</Properties>
</file>